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3"/>
    <p:sldMasterId id="214748366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Garamond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Garamond-bold.fntdata"/><Relationship Id="rId12" Type="http://schemas.openxmlformats.org/officeDocument/2006/relationships/font" Target="fonts/Garamon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font" Target="fonts/Garamond-boldItalic.fntdata"/><Relationship Id="rId14" Type="http://schemas.openxmlformats.org/officeDocument/2006/relationships/font" Target="fonts/Garamond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7a8fe40ed_0_124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7a8fe40ed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7a8fe40ed_0_137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7a8fe40ed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7a8fe40ed_0_150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7a8fe40ed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7a8fe40ed_0_164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7a8fe40e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17a8fe40ed_0_177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17a8fe40ed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7a8fe40ed_0_190:notes"/>
          <p:cNvSpPr/>
          <p:nvPr>
            <p:ph idx="2" type="sldImg"/>
          </p:nvPr>
        </p:nvSpPr>
        <p:spPr>
          <a:xfrm>
            <a:off x="381300" y="685800"/>
            <a:ext cx="60960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17a8fe40ed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235296" y="252043"/>
            <a:ext cx="8673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235296" y="252043"/>
            <a:ext cx="8673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7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010525" y="4811175"/>
            <a:ext cx="981076" cy="2180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8"/>
          <p:cNvSpPr txBox="1"/>
          <p:nvPr>
            <p:ph type="title"/>
          </p:nvPr>
        </p:nvSpPr>
        <p:spPr>
          <a:xfrm>
            <a:off x="235296" y="252043"/>
            <a:ext cx="8673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" type="body"/>
          </p:nvPr>
        </p:nvSpPr>
        <p:spPr>
          <a:xfrm>
            <a:off x="1012650" y="986624"/>
            <a:ext cx="66750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/>
          <p:nvPr>
            <p:ph type="ctrTitle"/>
          </p:nvPr>
        </p:nvSpPr>
        <p:spPr>
          <a:xfrm>
            <a:off x="685800" y="1594485"/>
            <a:ext cx="77724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9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35296" y="252043"/>
            <a:ext cx="8673300" cy="3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1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012650" y="986624"/>
            <a:ext cx="66750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83680" y="4783455"/>
            <a:ext cx="2103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32.png"/><Relationship Id="rId7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7.jpg"/><Relationship Id="rId5" Type="http://schemas.openxmlformats.org/officeDocument/2006/relationships/image" Target="../media/image20.png"/><Relationship Id="rId6" Type="http://schemas.openxmlformats.org/officeDocument/2006/relationships/image" Target="../media/image29.jpg"/><Relationship Id="rId7" Type="http://schemas.openxmlformats.org/officeDocument/2006/relationships/image" Target="../media/image19.png"/><Relationship Id="rId8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7" Type="http://schemas.openxmlformats.org/officeDocument/2006/relationships/image" Target="../media/image30.jpg"/><Relationship Id="rId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194" y="1623475"/>
            <a:ext cx="3044682" cy="1940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425" y="899279"/>
            <a:ext cx="1707900" cy="1707863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pic>
        <p:nvPicPr>
          <p:cNvPr id="101" name="Google Shape;1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625" y="1625625"/>
            <a:ext cx="1980900" cy="194097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02" name="Google Shape;102;p22"/>
          <p:cNvSpPr/>
          <p:nvPr/>
        </p:nvSpPr>
        <p:spPr>
          <a:xfrm>
            <a:off x="560040" y="899283"/>
            <a:ext cx="1707900" cy="1721400"/>
          </a:xfrm>
          <a:prstGeom prst="rect">
            <a:avLst/>
          </a:prstGeom>
          <a:solidFill>
            <a:srgbClr val="EED293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3" name="Google Shape;103;p22"/>
          <p:cNvSpPr/>
          <p:nvPr/>
        </p:nvSpPr>
        <p:spPr>
          <a:xfrm rot="-5400000">
            <a:off x="3951074" y="1105625"/>
            <a:ext cx="210000" cy="2793300"/>
          </a:xfrm>
          <a:prstGeom prst="rect">
            <a:avLst/>
          </a:prstGeom>
          <a:solidFill>
            <a:srgbClr val="DAD7D6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4" name="Google Shape;104;p22"/>
          <p:cNvSpPr/>
          <p:nvPr/>
        </p:nvSpPr>
        <p:spPr>
          <a:xfrm>
            <a:off x="560051" y="2846875"/>
            <a:ext cx="1439400" cy="1439400"/>
          </a:xfrm>
          <a:prstGeom prst="rect">
            <a:avLst/>
          </a:prstGeom>
          <a:solidFill>
            <a:srgbClr val="F1EEEB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22"/>
          <p:cNvSpPr txBox="1"/>
          <p:nvPr/>
        </p:nvSpPr>
        <p:spPr>
          <a:xfrm>
            <a:off x="451279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Daisy Delight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 rotWithShape="1">
          <a:blip r:embed="rId6">
            <a:alphaModFix amt="75000"/>
          </a:blip>
          <a:srcRect b="0" l="21876" r="21870" t="0"/>
          <a:stretch/>
        </p:blipFill>
        <p:spPr>
          <a:xfrm>
            <a:off x="7704604" y="3704100"/>
            <a:ext cx="1439400" cy="1439400"/>
          </a:xfrm>
          <a:prstGeom prst="rect">
            <a:avLst/>
          </a:prstGeom>
          <a:noFill/>
          <a:ln>
            <a:noFill/>
          </a:ln>
          <a:effectLst>
            <a:outerShdw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07" name="Google Shape;107;p22"/>
          <p:cNvPicPr preferRelativeResize="0"/>
          <p:nvPr/>
        </p:nvPicPr>
        <p:blipFill rotWithShape="1">
          <a:blip r:embed="rId7">
            <a:alphaModFix/>
          </a:blip>
          <a:srcRect b="8466" l="15825" r="18750" t="0"/>
          <a:stretch/>
        </p:blipFill>
        <p:spPr>
          <a:xfrm flipH="1">
            <a:off x="6155401" y="0"/>
            <a:ext cx="2623375" cy="514350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9525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738" y="1625625"/>
            <a:ext cx="3027137" cy="1940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13" name="Google Shape;1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425" y="899275"/>
            <a:ext cx="1707900" cy="1707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pic>
        <p:nvPicPr>
          <p:cNvPr id="114" name="Google Shape;114;p23"/>
          <p:cNvPicPr preferRelativeResize="0"/>
          <p:nvPr/>
        </p:nvPicPr>
        <p:blipFill rotWithShape="1">
          <a:blip r:embed="rId5">
            <a:alphaModFix/>
          </a:blip>
          <a:srcRect b="28402" l="0" r="29468" t="0"/>
          <a:stretch/>
        </p:blipFill>
        <p:spPr>
          <a:xfrm>
            <a:off x="4442625" y="1625625"/>
            <a:ext cx="1951450" cy="194097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15" name="Google Shape;115;p23"/>
          <p:cNvSpPr/>
          <p:nvPr/>
        </p:nvSpPr>
        <p:spPr>
          <a:xfrm>
            <a:off x="560040" y="899283"/>
            <a:ext cx="1707900" cy="1721400"/>
          </a:xfrm>
          <a:prstGeom prst="rect">
            <a:avLst/>
          </a:prstGeom>
          <a:solidFill>
            <a:srgbClr val="434A44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3"/>
          <p:cNvSpPr/>
          <p:nvPr/>
        </p:nvSpPr>
        <p:spPr>
          <a:xfrm rot="-5400000">
            <a:off x="3951074" y="1105625"/>
            <a:ext cx="210000" cy="2793300"/>
          </a:xfrm>
          <a:prstGeom prst="rect">
            <a:avLst/>
          </a:prstGeom>
          <a:solidFill>
            <a:srgbClr val="4B4B45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17" name="Google Shape;117;p23"/>
          <p:cNvSpPr/>
          <p:nvPr/>
        </p:nvSpPr>
        <p:spPr>
          <a:xfrm>
            <a:off x="560051" y="2846875"/>
            <a:ext cx="1439400" cy="1439400"/>
          </a:xfrm>
          <a:prstGeom prst="rect">
            <a:avLst/>
          </a:prstGeom>
          <a:solidFill>
            <a:srgbClr val="C2C6B1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6">
            <a:alphaModFix/>
          </a:blip>
          <a:srcRect b="0" l="1751" r="1992" t="20628"/>
          <a:stretch/>
        </p:blipFill>
        <p:spPr>
          <a:xfrm>
            <a:off x="5382425" y="1060875"/>
            <a:ext cx="3397750" cy="4082625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9525">
              <a:srgbClr val="000000">
                <a:alpha val="10000"/>
              </a:srgbClr>
            </a:outerShdw>
          </a:effectLst>
        </p:spPr>
      </p:pic>
      <p:sp>
        <p:nvSpPr>
          <p:cNvPr id="119" name="Google Shape;119;p23"/>
          <p:cNvSpPr txBox="1"/>
          <p:nvPr/>
        </p:nvSpPr>
        <p:spPr>
          <a:xfrm>
            <a:off x="478629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Nature’s Embrace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7">
            <a:alphaModFix amt="85000"/>
          </a:blip>
          <a:srcRect b="0" l="14093" r="40342" t="7595"/>
          <a:stretch/>
        </p:blipFill>
        <p:spPr>
          <a:xfrm>
            <a:off x="7704599" y="3704100"/>
            <a:ext cx="1439401" cy="14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25" y="1637175"/>
            <a:ext cx="3035151" cy="1940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26" name="Google Shape;126;p24"/>
          <p:cNvPicPr preferRelativeResize="0"/>
          <p:nvPr/>
        </p:nvPicPr>
        <p:blipFill rotWithShape="1">
          <a:blip r:embed="rId4">
            <a:alphaModFix amt="90000"/>
          </a:blip>
          <a:srcRect b="7770" l="21875" r="21875" t="7770"/>
          <a:stretch/>
        </p:blipFill>
        <p:spPr>
          <a:xfrm>
            <a:off x="7704600" y="3704100"/>
            <a:ext cx="1439401" cy="14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 rotWithShape="1">
          <a:blip r:embed="rId5">
            <a:alphaModFix/>
          </a:blip>
          <a:srcRect b="57099" l="0" r="59268" t="0"/>
          <a:stretch/>
        </p:blipFill>
        <p:spPr>
          <a:xfrm>
            <a:off x="5569425" y="899275"/>
            <a:ext cx="1707900" cy="1698733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pic>
        <p:nvPicPr>
          <p:cNvPr id="128" name="Google Shape;12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2625" y="1625625"/>
            <a:ext cx="1940974" cy="1940974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29" name="Google Shape;129;p24"/>
          <p:cNvSpPr/>
          <p:nvPr/>
        </p:nvSpPr>
        <p:spPr>
          <a:xfrm rot="-5400000">
            <a:off x="3951074" y="1105625"/>
            <a:ext cx="210000" cy="2793300"/>
          </a:xfrm>
          <a:prstGeom prst="rect">
            <a:avLst/>
          </a:prstGeom>
          <a:solidFill>
            <a:srgbClr val="4B4B45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7">
            <a:alphaModFix/>
          </a:blip>
          <a:srcRect b="0" l="37544" r="2326" t="0"/>
          <a:stretch/>
        </p:blipFill>
        <p:spPr>
          <a:xfrm>
            <a:off x="6286850" y="275850"/>
            <a:ext cx="1940974" cy="48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/>
          <p:nvPr/>
        </p:nvSpPr>
        <p:spPr>
          <a:xfrm>
            <a:off x="2659425" y="2397275"/>
            <a:ext cx="2793300" cy="210000"/>
          </a:xfrm>
          <a:prstGeom prst="rect">
            <a:avLst/>
          </a:prstGeom>
          <a:solidFill>
            <a:srgbClr val="2123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0050" y="899275"/>
            <a:ext cx="1707901" cy="1726913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33" name="Google Shape;133;p24"/>
          <p:cNvSpPr txBox="1"/>
          <p:nvPr/>
        </p:nvSpPr>
        <p:spPr>
          <a:xfrm>
            <a:off x="478629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Pure Simplicity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34" name="Google Shape;134;p24"/>
          <p:cNvSpPr/>
          <p:nvPr/>
        </p:nvSpPr>
        <p:spPr>
          <a:xfrm>
            <a:off x="560000" y="2860575"/>
            <a:ext cx="1439400" cy="1439400"/>
          </a:xfrm>
          <a:prstGeom prst="rect">
            <a:avLst/>
          </a:prstGeom>
          <a:solidFill>
            <a:srgbClr val="DAD7D6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25" y="1623475"/>
            <a:ext cx="3035151" cy="1940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425" y="899275"/>
            <a:ext cx="1707900" cy="1707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pic>
        <p:nvPicPr>
          <p:cNvPr id="141" name="Google Shape;141;p25"/>
          <p:cNvPicPr preferRelativeResize="0"/>
          <p:nvPr/>
        </p:nvPicPr>
        <p:blipFill rotWithShape="1">
          <a:blip r:embed="rId5">
            <a:alphaModFix/>
          </a:blip>
          <a:srcRect b="28402" l="0" r="29468" t="0"/>
          <a:stretch/>
        </p:blipFill>
        <p:spPr>
          <a:xfrm>
            <a:off x="4442625" y="1625625"/>
            <a:ext cx="1951450" cy="194097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42" name="Google Shape;142;p25"/>
          <p:cNvSpPr/>
          <p:nvPr/>
        </p:nvSpPr>
        <p:spPr>
          <a:xfrm>
            <a:off x="560040" y="899283"/>
            <a:ext cx="1707900" cy="1721400"/>
          </a:xfrm>
          <a:prstGeom prst="rect">
            <a:avLst/>
          </a:prstGeom>
          <a:solidFill>
            <a:srgbClr val="A15E48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/>
          <p:nvPr/>
        </p:nvSpPr>
        <p:spPr>
          <a:xfrm rot="-5400000">
            <a:off x="3951074" y="1105625"/>
            <a:ext cx="210000" cy="2793300"/>
          </a:xfrm>
          <a:prstGeom prst="rect">
            <a:avLst/>
          </a:prstGeom>
          <a:solidFill>
            <a:srgbClr val="4B4B45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44" name="Google Shape;144;p25"/>
          <p:cNvSpPr/>
          <p:nvPr/>
        </p:nvSpPr>
        <p:spPr>
          <a:xfrm>
            <a:off x="560051" y="2846875"/>
            <a:ext cx="1439400" cy="1439400"/>
          </a:xfrm>
          <a:prstGeom prst="rect">
            <a:avLst/>
          </a:prstGeom>
          <a:solidFill>
            <a:srgbClr val="F1EEEB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5"/>
          <p:cNvSpPr txBox="1"/>
          <p:nvPr/>
        </p:nvSpPr>
        <p:spPr>
          <a:xfrm>
            <a:off x="478629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Earthy Rustic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6">
            <a:alphaModFix/>
          </a:blip>
          <a:srcRect b="5365" l="16227" r="22445" t="0"/>
          <a:stretch/>
        </p:blipFill>
        <p:spPr>
          <a:xfrm flipH="1">
            <a:off x="6394075" y="275850"/>
            <a:ext cx="2253100" cy="48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7">
            <a:alphaModFix amt="90000"/>
          </a:blip>
          <a:srcRect b="7806" l="29733" r="14017" t="7798"/>
          <a:stretch/>
        </p:blipFill>
        <p:spPr>
          <a:xfrm>
            <a:off x="7704600" y="3704100"/>
            <a:ext cx="1439401" cy="143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234" y="1625625"/>
            <a:ext cx="3035666" cy="1951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440" y="899275"/>
            <a:ext cx="1708010" cy="1708001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54" name="Google Shape;154;p26"/>
          <p:cNvSpPr txBox="1"/>
          <p:nvPr/>
        </p:nvSpPr>
        <p:spPr>
          <a:xfrm>
            <a:off x="464929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Burgundy Bliss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560065" y="899283"/>
            <a:ext cx="1707900" cy="1721400"/>
          </a:xfrm>
          <a:prstGeom prst="rect">
            <a:avLst/>
          </a:prstGeom>
          <a:solidFill>
            <a:srgbClr val="5B342E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643" y="1625634"/>
            <a:ext cx="1951469" cy="1951465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57" name="Google Shape;157;p26"/>
          <p:cNvSpPr/>
          <p:nvPr/>
        </p:nvSpPr>
        <p:spPr>
          <a:xfrm rot="-5400000">
            <a:off x="3951099" y="1105625"/>
            <a:ext cx="210000" cy="2793300"/>
          </a:xfrm>
          <a:prstGeom prst="rect">
            <a:avLst/>
          </a:prstGeom>
          <a:solidFill>
            <a:srgbClr val="323131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94100" y="1499075"/>
            <a:ext cx="2409800" cy="3644426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9525">
              <a:srgbClr val="000000">
                <a:alpha val="10000"/>
              </a:srgbClr>
            </a:outerShdw>
          </a:effectLst>
        </p:spPr>
      </p:pic>
      <p:pic>
        <p:nvPicPr>
          <p:cNvPr id="159" name="Google Shape;159;p26"/>
          <p:cNvPicPr preferRelativeResize="0"/>
          <p:nvPr/>
        </p:nvPicPr>
        <p:blipFill rotWithShape="1">
          <a:blip r:embed="rId7">
            <a:alphaModFix/>
          </a:blip>
          <a:srcRect b="0" l="43955" r="0" t="0"/>
          <a:stretch/>
        </p:blipFill>
        <p:spPr>
          <a:xfrm>
            <a:off x="7704600" y="3704100"/>
            <a:ext cx="1439400" cy="14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/>
          <p:nvPr/>
        </p:nvSpPr>
        <p:spPr>
          <a:xfrm>
            <a:off x="560051" y="2846875"/>
            <a:ext cx="1439400" cy="1439400"/>
          </a:xfrm>
          <a:prstGeom prst="rect">
            <a:avLst/>
          </a:prstGeom>
          <a:solidFill>
            <a:srgbClr val="323131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EDE8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725" y="1637175"/>
            <a:ext cx="3035151" cy="1940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840000" dist="7620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9425" y="899275"/>
            <a:ext cx="1707900" cy="17079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pic>
        <p:nvPicPr>
          <p:cNvPr id="167" name="Google Shape;16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625" y="1625625"/>
            <a:ext cx="1951450" cy="195145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68" name="Google Shape;168;p27"/>
          <p:cNvSpPr/>
          <p:nvPr/>
        </p:nvSpPr>
        <p:spPr>
          <a:xfrm>
            <a:off x="560040" y="899283"/>
            <a:ext cx="1707900" cy="1721400"/>
          </a:xfrm>
          <a:prstGeom prst="rect">
            <a:avLst/>
          </a:prstGeom>
          <a:solidFill>
            <a:srgbClr val="605660"/>
          </a:solidFill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7"/>
          <p:cNvSpPr/>
          <p:nvPr/>
        </p:nvSpPr>
        <p:spPr>
          <a:xfrm rot="-5400000">
            <a:off x="3951074" y="1105625"/>
            <a:ext cx="210000" cy="2793300"/>
          </a:xfrm>
          <a:prstGeom prst="rect">
            <a:avLst/>
          </a:prstGeom>
          <a:solidFill>
            <a:srgbClr val="63645E"/>
          </a:solidFill>
          <a:ln>
            <a:noFill/>
          </a:ln>
          <a:effectLst>
            <a:outerShdw blurRad="42863" rotWithShape="0" algn="bl" dir="4200000" dist="952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057" y="2846882"/>
            <a:ext cx="1439400" cy="1439438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3840000" dist="47625">
              <a:srgbClr val="000000">
                <a:alpha val="50000"/>
              </a:srgbClr>
            </a:outerShdw>
          </a:effectLst>
        </p:spPr>
      </p:pic>
      <p:sp>
        <p:nvSpPr>
          <p:cNvPr id="171" name="Google Shape;171;p27"/>
          <p:cNvSpPr txBox="1"/>
          <p:nvPr/>
        </p:nvSpPr>
        <p:spPr>
          <a:xfrm>
            <a:off x="437604" y="92157"/>
            <a:ext cx="661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Garamond"/>
                <a:ea typeface="Garamond"/>
                <a:cs typeface="Garamond"/>
                <a:sym typeface="Garamond"/>
              </a:rPr>
              <a:t>Gentle Harmony</a:t>
            </a:r>
            <a:endParaRPr sz="28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72" name="Google Shape;172;p27"/>
          <p:cNvPicPr preferRelativeResize="0"/>
          <p:nvPr/>
        </p:nvPicPr>
        <p:blipFill rotWithShape="1">
          <a:blip r:embed="rId7">
            <a:alphaModFix amt="85000"/>
          </a:blip>
          <a:srcRect b="7381" l="11633" r="36266" t="0"/>
          <a:stretch/>
        </p:blipFill>
        <p:spPr>
          <a:xfrm flipH="1">
            <a:off x="7704600" y="3704100"/>
            <a:ext cx="1439400" cy="14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8">
            <a:alphaModFix/>
          </a:blip>
          <a:srcRect b="0" l="0" r="5855" t="0"/>
          <a:stretch/>
        </p:blipFill>
        <p:spPr>
          <a:xfrm flipH="1">
            <a:off x="5984800" y="435200"/>
            <a:ext cx="2989700" cy="4708301"/>
          </a:xfrm>
          <a:prstGeom prst="rect">
            <a:avLst/>
          </a:prstGeom>
          <a:noFill/>
          <a:ln>
            <a:noFill/>
          </a:ln>
          <a:effectLst>
            <a:outerShdw blurRad="114300" rotWithShape="0" algn="bl" dir="5400000" dist="9525">
              <a:srgbClr val="000000">
                <a:alpha val="1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